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5" r:id="rId2"/>
    <p:sldId id="987" r:id="rId3"/>
    <p:sldId id="986" r:id="rId4"/>
  </p:sldIdLst>
  <p:sldSz cx="9144000" cy="5143500" type="screen16x9"/>
  <p:notesSz cx="6858000" cy="92202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CA5D"/>
    <a:srgbClr val="059CD1"/>
    <a:srgbClr val="33CCCC"/>
    <a:srgbClr val="057DA7"/>
    <a:srgbClr val="008000"/>
    <a:srgbClr val="CCCCFF"/>
    <a:srgbClr val="035F7F"/>
    <a:srgbClr val="FEF6F0"/>
    <a:srgbClr val="E46C0A"/>
    <a:srgbClr val="F6E4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Estilo medio 1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5125" autoAdjust="0"/>
    <p:restoredTop sz="94778" autoAdjust="0"/>
  </p:normalViewPr>
  <p:slideViewPr>
    <p:cSldViewPr>
      <p:cViewPr varScale="1">
        <p:scale>
          <a:sx n="114" d="100"/>
          <a:sy n="114" d="100"/>
        </p:scale>
        <p:origin x="234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26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0A7C3-558E-4AA8-95B3-34AD4CF1854E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757590"/>
            <a:ext cx="2971800" cy="46261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4BE648-503B-4518-945E-FF087614F0F0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12245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771A28-6EAB-445B-8C97-2DE4C1CF19C7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63575" y="1152525"/>
            <a:ext cx="5530850" cy="3111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37063"/>
            <a:ext cx="5486400" cy="3630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758238"/>
            <a:ext cx="2971800" cy="4619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9E766E-D593-4C91-B732-F97121F0F715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71642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9E766E-D593-4C91-B732-F97121F0F715}" type="slidenum">
              <a:rPr lang="es-MX" smtClean="0"/>
              <a:pPr/>
              <a:t>3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522994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1.png"/><Relationship Id="rId5" Type="http://schemas.openxmlformats.org/officeDocument/2006/relationships/image" Target="../media/image6.png"/><Relationship Id="rId4" Type="http://schemas.openxmlformats.org/officeDocument/2006/relationships/image" Target="../media/image2.emf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722712"/>
            <a:ext cx="6400800" cy="649238"/>
          </a:xfrm>
        </p:spPr>
        <p:txBody>
          <a:bodyPr>
            <a:noAutofit/>
          </a:bodyPr>
          <a:lstStyle>
            <a:lvl1pPr marL="0" indent="0" algn="ctr">
              <a:buNone/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Haga clic para modificar el estilo de subtítulo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768" y="555526"/>
            <a:ext cx="2348464" cy="2144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92030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6 Rectángulo"/>
          <p:cNvSpPr/>
          <p:nvPr userDrawn="1"/>
        </p:nvSpPr>
        <p:spPr>
          <a:xfrm flipV="1">
            <a:off x="1367644" y="2931790"/>
            <a:ext cx="6408712" cy="457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457200" y="3219822"/>
            <a:ext cx="8229600" cy="360040"/>
          </a:xfrm>
        </p:spPr>
        <p:txBody>
          <a:bodyPr>
            <a:noAutofit/>
          </a:bodyPr>
          <a:lstStyle>
            <a:lvl1pPr>
              <a:defRPr sz="3200" b="1"/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pic>
        <p:nvPicPr>
          <p:cNvPr id="10" name="9 Imagen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98896"/>
            <a:ext cx="9144000" cy="1644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608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62971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76942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85790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9443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3079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  <a:effectLst>
            <a:reflection stA="0" endPos="65000" dist="50800" dir="5400000" sy="-100000" algn="bl" rotWithShape="0"/>
          </a:effectLst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06A13EDC-A865-492A-94B7-1E328D73E33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032918" y="51470"/>
            <a:ext cx="1851450" cy="44418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A6C1144A-3D4A-B143-AC3C-31D8DBCB84BE}"/>
              </a:ext>
            </a:extLst>
          </p:cNvPr>
          <p:cNvPicPr/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898" y="35789"/>
            <a:ext cx="605542" cy="45482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41164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1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6796"/>
            <a:ext cx="9144000" cy="411670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F8CE730E-323D-4BA1-99D1-99DFE24797D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228184" y="131955"/>
            <a:ext cx="1638868" cy="393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848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12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0949"/>
            <a:ext cx="9144000" cy="381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60351"/>
            <a:ext cx="1389436" cy="288032"/>
          </a:xfrm>
          <a:prstGeom prst="rect">
            <a:avLst/>
          </a:prstGeom>
        </p:spPr>
      </p:pic>
      <p:sp>
        <p:nvSpPr>
          <p:cNvPr id="9" name="8 Rectángulo"/>
          <p:cNvSpPr/>
          <p:nvPr userDrawn="1"/>
        </p:nvSpPr>
        <p:spPr>
          <a:xfrm>
            <a:off x="7956376" y="160351"/>
            <a:ext cx="792088" cy="2880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b="1" i="0" dirty="0"/>
              <a:t>Logo</a:t>
            </a:r>
            <a:r>
              <a:rPr lang="en-US" sz="800" b="1" i="0" baseline="0" dirty="0"/>
              <a:t> ODE o Institución</a:t>
            </a:r>
            <a:endParaRPr lang="es-MX" sz="800" b="1" i="0" dirty="0"/>
          </a:p>
        </p:txBody>
      </p:sp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5039604"/>
            <a:ext cx="9268107" cy="103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3" name="3072 Imagen"/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76"/>
          <a:stretch/>
        </p:blipFill>
        <p:spPr>
          <a:xfrm>
            <a:off x="0" y="5039604"/>
            <a:ext cx="9144000" cy="103896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0DBC867F-2DDA-401D-96C8-85EDD851DD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6155396" y="160351"/>
            <a:ext cx="1725151" cy="413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817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51719" y="1995686"/>
            <a:ext cx="6442993" cy="1021556"/>
          </a:xfrm>
        </p:spPr>
        <p:txBody>
          <a:bodyPr anchor="t"/>
          <a:lstStyle>
            <a:lvl1pPr algn="l">
              <a:defRPr sz="3200" b="1" cap="all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32655"/>
            <a:ext cx="2206996" cy="457514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-62053" y="4876006"/>
            <a:ext cx="9268107" cy="267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10 Imagen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502"/>
          <a:stretch/>
        </p:blipFill>
        <p:spPr>
          <a:xfrm>
            <a:off x="0" y="4876006"/>
            <a:ext cx="9144000" cy="26749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1FAA1425-4B89-4FDD-902E-7A947E38125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95" b="14214"/>
          <a:stretch/>
        </p:blipFill>
        <p:spPr>
          <a:xfrm>
            <a:off x="4499992" y="195486"/>
            <a:ext cx="3079028" cy="738699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D3512A4F-4FBD-6246-95D4-4ADCC566C331}"/>
              </a:ext>
            </a:extLst>
          </p:cNvPr>
          <p:cNvPicPr/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9020" y="136922"/>
            <a:ext cx="822960" cy="6997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526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48272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501748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63128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3587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627534"/>
            <a:ext cx="8229600" cy="4356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CD2827-E43C-4B20-B1E7-DA63C90D2551}" type="datetimeFigureOut">
              <a:rPr lang="es-MX" smtClean="0"/>
              <a:pPr/>
              <a:t>29/04/2022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BA645-F2D6-44D4-A3D2-B33E652D181E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2986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23728" y="1851670"/>
            <a:ext cx="6442993" cy="1310660"/>
          </a:xfrm>
        </p:spPr>
        <p:txBody>
          <a:bodyPr anchor="ctr"/>
          <a:lstStyle/>
          <a:p>
            <a:pPr algn="just" defTabSz="457200"/>
            <a:r>
              <a:rPr lang="es-MX" sz="2200" cap="none" dirty="0"/>
              <a:t>Avance del programa anual en cuanto a metas programadas e indicadores de todas las unidades administrativas.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0" y="1722170"/>
            <a:ext cx="205634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1" dirty="0">
                <a:solidFill>
                  <a:schemeClr val="bg1">
                    <a:lumMod val="50000"/>
                  </a:schemeClr>
                </a:solidFill>
              </a:rPr>
              <a:t>b)</a:t>
            </a:r>
            <a:endParaRPr lang="es-MX" sz="96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378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040132"/>
              </p:ext>
            </p:extLst>
          </p:nvPr>
        </p:nvGraphicFramePr>
        <p:xfrm>
          <a:off x="467544" y="2067694"/>
          <a:ext cx="8229600" cy="8609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12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3347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>
                          <a:effectLst/>
                        </a:rPr>
                        <a:t>PROGRAMA PRESUPUESTARIO:</a:t>
                      </a:r>
                      <a:endParaRPr lang="es-MX" sz="28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2800" u="none" strike="noStrike" dirty="0" smtClean="0">
                          <a:effectLst/>
                        </a:rPr>
                        <a:t>M001 - Gestión y Apoyo Institucional</a:t>
                      </a:r>
                      <a:endParaRPr lang="es-MX" sz="28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7545" marR="7545" marT="7545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252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372855"/>
              </p:ext>
            </p:extLst>
          </p:nvPr>
        </p:nvGraphicFramePr>
        <p:xfrm>
          <a:off x="395537" y="1707654"/>
          <a:ext cx="8280919" cy="1426622"/>
        </p:xfrm>
        <a:graphic>
          <a:graphicData uri="http://schemas.openxmlformats.org/drawingml/2006/table">
            <a:tbl>
              <a:tblPr/>
              <a:tblGrid>
                <a:gridCol w="11829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21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5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41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63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1736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</a:t>
                      </a:r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  <a:p>
                      <a:pPr algn="ctr" fontAlgn="ctr"/>
                      <a:r>
                        <a:rPr lang="es-ES" sz="11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Presupuestal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Nombre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Indicador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Programado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Ejecutado del </a:t>
                      </a:r>
                    </a:p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Trimestre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1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Semaforización </a:t>
                      </a:r>
                      <a:endParaRPr lang="es-ES" sz="11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931" marR="3931" marT="3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9CD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9256">
                <a:tc>
                  <a:txBody>
                    <a:bodyPr/>
                    <a:lstStyle/>
                    <a:p>
                      <a:pPr algn="ctr" rtl="0" fontAlgn="t"/>
                      <a:r>
                        <a:rPr lang="es-MX" sz="1100" b="1" u="none" strike="noStrike" dirty="0" smtClean="0">
                          <a:effectLst/>
                          <a:latin typeface="+mj-lt"/>
                        </a:rPr>
                        <a:t>M001 - Gestión y Apoyo Institucional</a:t>
                      </a:r>
                      <a:endParaRPr lang="es-MX" sz="11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10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C01IA1 - Porcentaje del Presupuesto Ejercido destinado a las áreas staff</a:t>
                      </a:r>
                      <a:endParaRPr lang="es-MX" sz="1100" dirty="0">
                        <a:effectLst/>
                        <a:latin typeface="+mj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29.745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25.009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MX" sz="1400" b="0" dirty="0" smtClean="0">
                          <a:solidFill>
                            <a:srgbClr val="000000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Rojo</a:t>
                      </a:r>
                      <a:endParaRPr lang="es-MX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843808" y="125219"/>
            <a:ext cx="15121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Primer Trimestre 2022</a:t>
            </a:r>
            <a:endParaRPr lang="es-MX" b="1" dirty="0">
              <a:solidFill>
                <a:schemeClr val="accent2">
                  <a:lumMod val="75000"/>
                </a:schemeClr>
              </a:solidFill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85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4015</TotalTime>
  <Words>64</Words>
  <Application>Microsoft Office PowerPoint</Application>
  <PresentationFormat>Presentación en pantalla (16:9)</PresentationFormat>
  <Paragraphs>20</Paragraphs>
  <Slides>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Britannic Bold</vt:lpstr>
      <vt:lpstr>Calibri</vt:lpstr>
      <vt:lpstr>Times New Roman</vt:lpstr>
      <vt:lpstr>Tema de Office</vt:lpstr>
      <vt:lpstr>Avance del programa anual en cuanto a metas programadas e indicadores de todas las unidades administrativas.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VER SERIES</dc:creator>
  <cp:lastModifiedBy>Angel Gallegos Pérez</cp:lastModifiedBy>
  <cp:revision>207</cp:revision>
  <cp:lastPrinted>2019-08-02T20:59:18Z</cp:lastPrinted>
  <dcterms:created xsi:type="dcterms:W3CDTF">2019-08-01T13:58:16Z</dcterms:created>
  <dcterms:modified xsi:type="dcterms:W3CDTF">2022-04-29T18:06:19Z</dcterms:modified>
</cp:coreProperties>
</file>